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76" r:id="rId3"/>
    <p:sldId id="257" r:id="rId4"/>
    <p:sldId id="290" r:id="rId5"/>
    <p:sldId id="258" r:id="rId6"/>
    <p:sldId id="267" r:id="rId7"/>
    <p:sldId id="259" r:id="rId8"/>
    <p:sldId id="260" r:id="rId9"/>
    <p:sldId id="261" r:id="rId10"/>
    <p:sldId id="262" r:id="rId11"/>
    <p:sldId id="277" r:id="rId12"/>
    <p:sldId id="291" r:id="rId13"/>
    <p:sldId id="278" r:id="rId14"/>
    <p:sldId id="292" r:id="rId15"/>
    <p:sldId id="263" r:id="rId16"/>
    <p:sldId id="264" r:id="rId17"/>
    <p:sldId id="294" r:id="rId18"/>
    <p:sldId id="295" r:id="rId19"/>
    <p:sldId id="296" r:id="rId20"/>
    <p:sldId id="297" r:id="rId21"/>
    <p:sldId id="293" r:id="rId22"/>
    <p:sldId id="266" r:id="rId23"/>
    <p:sldId id="265" r:id="rId24"/>
    <p:sldId id="268" r:id="rId25"/>
    <p:sldId id="269" r:id="rId26"/>
    <p:sldId id="272" r:id="rId27"/>
    <p:sldId id="273" r:id="rId28"/>
    <p:sldId id="270" r:id="rId29"/>
    <p:sldId id="271" r:id="rId30"/>
    <p:sldId id="274" r:id="rId31"/>
    <p:sldId id="275" r:id="rId32"/>
    <p:sldId id="279" r:id="rId33"/>
    <p:sldId id="280" r:id="rId34"/>
    <p:sldId id="281" r:id="rId35"/>
    <p:sldId id="282" r:id="rId36"/>
    <p:sldId id="298" r:id="rId37"/>
    <p:sldId id="286" r:id="rId38"/>
    <p:sldId id="287" r:id="rId39"/>
    <p:sldId id="288" r:id="rId40"/>
    <p:sldId id="283" r:id="rId41"/>
    <p:sldId id="285" r:id="rId42"/>
    <p:sldId id="299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660"/>
  </p:normalViewPr>
  <p:slideViewPr>
    <p:cSldViewPr>
      <p:cViewPr varScale="1">
        <p:scale>
          <a:sx n="70" d="100"/>
          <a:sy n="70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2094-3C22-437F-8BCF-57D608567B85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A8F3-297C-4ADD-BBD0-91F79161C5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999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FA8F3-297C-4ADD-BBD0-91F79161C58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218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FA8F3-297C-4ADD-BBD0-91F79161C58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52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56DCFF2-DB68-4361-A949-855AD5448573}" type="datetimeFigureOut">
              <a:rPr lang="pl-PL" smtClean="0"/>
              <a:t>2017-02-23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0B8B80C-067E-4475-B858-D7A1C0F6AF0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10" Type="http://schemas.openxmlformats.org/officeDocument/2006/relationships/image" Target="../media/image159.jpeg"/><Relationship Id="rId4" Type="http://schemas.openxmlformats.org/officeDocument/2006/relationships/image" Target="../media/image154.jpeg"/><Relationship Id="rId9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8.jpe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image" Target="../media/image180.jpe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12" Type="http://schemas.openxmlformats.org/officeDocument/2006/relationships/image" Target="../media/image179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11" Type="http://schemas.openxmlformats.org/officeDocument/2006/relationships/image" Target="../media/image178.jpeg"/><Relationship Id="rId5" Type="http://schemas.openxmlformats.org/officeDocument/2006/relationships/image" Target="../media/image172.jpeg"/><Relationship Id="rId10" Type="http://schemas.openxmlformats.org/officeDocument/2006/relationships/image" Target="../media/image177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/>
          <a:stretch/>
        </p:blipFill>
        <p:spPr>
          <a:xfrm>
            <a:off x="1619672" y="3805"/>
            <a:ext cx="7524328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5657" y="230783"/>
            <a:ext cx="5832648" cy="1470025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Irlandia</a:t>
            </a:r>
            <a:endParaRPr lang="pl-PL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07504" y="540041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4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</a:t>
            </a:r>
            <a:r>
              <a:rPr lang="pl-PL" sz="4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rzeżyjmy to jeszcze raz……..</a:t>
            </a:r>
            <a:endParaRPr lang="pl-PL" sz="44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3311352" y="1633516"/>
            <a:ext cx="5832648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 - </a:t>
            </a:r>
            <a:r>
              <a:rPr lang="pl-PL" sz="9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Ireland</a:t>
            </a:r>
            <a:endParaRPr lang="pl-PL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4" b="27768"/>
          <a:stretch/>
        </p:blipFill>
        <p:spPr bwMode="auto">
          <a:xfrm rot="16200000">
            <a:off x="-2197973" y="2877371"/>
            <a:ext cx="5869905" cy="70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ATC Language Schools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in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73688" y="265577"/>
            <a:ext cx="3960440" cy="7400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itchFamily="2" charset="2"/>
              <a:buChar char="Ø"/>
            </a:pPr>
            <a:r>
              <a:rPr lang="pl-PL" dirty="0" smtClean="0">
                <a:latin typeface="Cooper Black" pitchFamily="18" charset="0"/>
                <a:ea typeface="BatangChe" pitchFamily="49" charset="-127"/>
              </a:rPr>
              <a:t>Level C1  </a:t>
            </a:r>
            <a:endParaRPr lang="pl-PL" dirty="0">
              <a:latin typeface="Cooper Black" pitchFamily="18" charset="0"/>
              <a:ea typeface="BatangChe" pitchFamily="49" charset="-127"/>
            </a:endParaRPr>
          </a:p>
        </p:txBody>
      </p:sp>
      <p:pic>
        <p:nvPicPr>
          <p:cNvPr id="1026" name="Picture 2" descr="C:\Users\Inspirion\AppData\Local\Microsoft\Windows\Temporary Internet Files\Content.IE5\KK05PLBI\ok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7759"/>
            <a:ext cx="587896" cy="58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20291" r="11642" b="21294"/>
          <a:stretch/>
        </p:blipFill>
        <p:spPr>
          <a:xfrm>
            <a:off x="1050877" y="957595"/>
            <a:ext cx="7042245" cy="357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9399" r="5230" b="44036"/>
          <a:stretch/>
        </p:blipFill>
        <p:spPr>
          <a:xfrm>
            <a:off x="492300" y="4533308"/>
            <a:ext cx="7910122" cy="223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6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Wizyty w szkołach irlandzkich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39552" y="764704"/>
            <a:ext cx="474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St.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Patrick’s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National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School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" y="1310575"/>
            <a:ext cx="3136320" cy="235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21100"/>
            <a:ext cx="3014507" cy="2260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002" y="807148"/>
            <a:ext cx="4038592" cy="3028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60" y="4045080"/>
            <a:ext cx="3750560" cy="281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782158"/>
            <a:ext cx="2810490" cy="210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2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7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8777" r="27730" b="9793"/>
          <a:stretch/>
        </p:blipFill>
        <p:spPr>
          <a:xfrm>
            <a:off x="3397970" y="1329669"/>
            <a:ext cx="2614190" cy="344728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Wizyty w szkołach irlandzkich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13000" y="464346"/>
            <a:ext cx="474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St.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Patrick’s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National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School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93" y="764704"/>
            <a:ext cx="2574429" cy="193082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82" y="4835501"/>
            <a:ext cx="2574429" cy="193082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9669"/>
            <a:ext cx="2808312" cy="210623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9" y="4005064"/>
            <a:ext cx="2827214" cy="212041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11" y="3053311"/>
            <a:ext cx="1830347" cy="137276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86" y="4699448"/>
            <a:ext cx="2694443" cy="20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1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2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2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Wizyty w szkołach irlandzkich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11988" y="764704"/>
            <a:ext cx="678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St.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Paul’s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Special 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National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School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 descr="F:\IRLANDIA\IRLANDIA SONY\DSC037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r="11594"/>
          <a:stretch/>
        </p:blipFill>
        <p:spPr bwMode="auto">
          <a:xfrm>
            <a:off x="316743" y="1287924"/>
            <a:ext cx="3867392" cy="3163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IRLANDIA\IRLANDIA SONY\DSC038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34" y="764704"/>
            <a:ext cx="3238745" cy="182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IRLANDIA\IRLANDIA SONY\DSC03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277" y="2204864"/>
            <a:ext cx="3390479" cy="1905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881" y="4293096"/>
            <a:ext cx="3524833" cy="1981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534" y="4581128"/>
            <a:ext cx="3257466" cy="183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25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Wizyty w szkołach irlandzkich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11988" y="764704"/>
            <a:ext cx="678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St.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Paul’s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Special  </a:t>
            </a:r>
            <a:r>
              <a:rPr lang="pl-PL" sz="28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National</a:t>
            </a:r>
            <a:r>
              <a:rPr lang="pl-PL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School</a:t>
            </a:r>
            <a:endParaRPr lang="pl-PL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3" descr="F:\IRLANDIA\IRLANDIA SONY\DSC03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30" y="779761"/>
            <a:ext cx="2933000" cy="1648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IRLANDIA\IRLANDIA SONY\DSC03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14782"/>
            <a:ext cx="3834641" cy="215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IRLANDIA\IRLANDIA SONY\DSC037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6" y="4221088"/>
            <a:ext cx="3706540" cy="2083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r="11183" b="8186"/>
          <a:stretch/>
        </p:blipFill>
        <p:spPr>
          <a:xfrm rot="5400000">
            <a:off x="6156460" y="2736568"/>
            <a:ext cx="2066567" cy="158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" y="1604110"/>
            <a:ext cx="3803356" cy="213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t="9108" r="26504" b="9108"/>
          <a:stretch/>
        </p:blipFill>
        <p:spPr>
          <a:xfrm rot="5400000">
            <a:off x="3176291" y="1793039"/>
            <a:ext cx="3031670" cy="225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6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2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2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7689" y="-15805"/>
            <a:ext cx="48982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Oprócz ciężkiej nauki poznawaliśmy również Irlandię, w tym :</a:t>
            </a:r>
            <a:endParaRPr lang="pl-PL" sz="23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r="8369" b="15010"/>
          <a:stretch/>
        </p:blipFill>
        <p:spPr>
          <a:xfrm>
            <a:off x="176883" y="908720"/>
            <a:ext cx="5163999" cy="354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575556" y="4458364"/>
            <a:ext cx="6840760" cy="219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11519"/>
          <a:stretch/>
        </p:blipFill>
        <p:spPr>
          <a:xfrm rot="5400000">
            <a:off x="5300285" y="1388989"/>
            <a:ext cx="3530991" cy="298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7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2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7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7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7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29" y="785889"/>
            <a:ext cx="3019640" cy="169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62090"/>
            <a:ext cx="4143507" cy="233072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Atrakcje Dublina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450809" y="3645024"/>
            <a:ext cx="23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endParaRPr lang="pl-PL" dirty="0">
              <a:latin typeface="Garamond" pitchFamily="18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0" y="2220659"/>
            <a:ext cx="1680187" cy="1260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pole tekstowe 17"/>
          <p:cNvSpPr txBox="1"/>
          <p:nvPr/>
        </p:nvSpPr>
        <p:spPr>
          <a:xfrm>
            <a:off x="3270324" y="1634546"/>
            <a:ext cx="333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St. </a:t>
            </a:r>
            <a:r>
              <a:rPr lang="pl-PL" sz="2800" b="1" dirty="0" err="1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Patrick’s</a:t>
            </a:r>
            <a:r>
              <a:rPr lang="pl-PL" sz="2800" b="1" dirty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r>
              <a:rPr lang="pl-PL" sz="2800" b="1" dirty="0" err="1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Cathedral</a:t>
            </a:r>
            <a:r>
              <a:rPr lang="pl-PL" sz="2800" b="1" dirty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endParaRPr lang="pl-PL" sz="2800" dirty="0">
              <a:latin typeface="Garamond" pitchFamily="18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31" y="3829690"/>
            <a:ext cx="3399074" cy="254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1046"/>
            <a:ext cx="3162820" cy="177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9840" y="3532591"/>
            <a:ext cx="3474628" cy="1953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23" y="4771499"/>
            <a:ext cx="2143330" cy="160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0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2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2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2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737" y="1802795"/>
            <a:ext cx="4219497" cy="237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8785"/>
            <a:ext cx="3384376" cy="190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Atrakcje Dublina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779912" y="1679504"/>
            <a:ext cx="239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Dublin </a:t>
            </a:r>
            <a:r>
              <a:rPr lang="pl-PL" sz="2800" b="1" dirty="0" err="1" smtClean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Castle</a:t>
            </a:r>
            <a:r>
              <a:rPr lang="pl-PL" sz="2800" b="1" dirty="0" smtClean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endParaRPr lang="pl-PL" sz="2800" dirty="0">
              <a:latin typeface="Garamond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4" y="4322145"/>
            <a:ext cx="7596335" cy="224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2121" y="1520230"/>
            <a:ext cx="3398403" cy="191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8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Atrakcje Dublina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16" y="2335393"/>
            <a:ext cx="3843218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751262" y="2337019"/>
            <a:ext cx="239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Trinity</a:t>
            </a:r>
            <a:r>
              <a:rPr lang="pl-PL" sz="2400" b="1" dirty="0" smtClean="0">
                <a:solidFill>
                  <a:srgbClr val="333333"/>
                </a:solidFill>
                <a:latin typeface="Garamond" pitchFamily="18" charset="0"/>
                <a:ea typeface="Times New Roman"/>
                <a:cs typeface="Arial"/>
              </a:rPr>
              <a:t> College </a:t>
            </a:r>
            <a:endParaRPr lang="pl-PL" sz="2400" dirty="0">
              <a:latin typeface="Garamond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1394"/>
            <a:ext cx="2355726" cy="314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35200"/>
            <a:ext cx="3053005" cy="228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9" r="22052"/>
          <a:stretch/>
        </p:blipFill>
        <p:spPr>
          <a:xfrm>
            <a:off x="6613772" y="1059593"/>
            <a:ext cx="1842448" cy="2920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82341"/>
            <a:ext cx="2958472" cy="221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78816"/>
            <a:ext cx="2675764" cy="150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93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2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Atrakcje Dublina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r="9105"/>
          <a:stretch/>
        </p:blipFill>
        <p:spPr>
          <a:xfrm>
            <a:off x="2555776" y="937090"/>
            <a:ext cx="3467782" cy="28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3969509" y="948263"/>
            <a:ext cx="239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Pomnik </a:t>
            </a:r>
            <a:r>
              <a:rPr lang="pl-PL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Molly</a:t>
            </a: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r>
              <a:rPr lang="pl-PL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Malone</a:t>
            </a: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21194"/>
          <a:stretch/>
        </p:blipFill>
        <p:spPr>
          <a:xfrm>
            <a:off x="179512" y="269618"/>
            <a:ext cx="2181262" cy="228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41" y="709232"/>
            <a:ext cx="2640738" cy="1980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0" y="3891023"/>
            <a:ext cx="3618106" cy="2713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44" y="3356992"/>
            <a:ext cx="4487144" cy="336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9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2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9552" y="2492896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"Paszport językowy dla rozwoju </a:t>
            </a: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edukacji”</a:t>
            </a:r>
          </a:p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pl-PL" sz="2800" dirty="0" smtClean="0">
                <a:latin typeface="Bookman Old Style" pitchFamily="18" charset="0"/>
              </a:rPr>
              <a:t>w </a:t>
            </a:r>
            <a:r>
              <a:rPr lang="pl-PL" sz="2800" dirty="0">
                <a:latin typeface="Bookman Old Style" pitchFamily="18" charset="0"/>
              </a:rPr>
              <a:t>ramach projektu</a:t>
            </a:r>
            <a:r>
              <a:rPr lang="pl-PL" sz="2800" dirty="0" smtClean="0">
                <a:latin typeface="Bookman Old Style" pitchFamily="18" charset="0"/>
              </a:rPr>
              <a:t>:</a:t>
            </a:r>
          </a:p>
          <a:p>
            <a:pPr algn="ctr"/>
            <a:endParaRPr lang="pl-PL" sz="2800" dirty="0">
              <a:latin typeface="Bookman Old Style" pitchFamily="18" charset="0"/>
            </a:endParaRPr>
          </a:p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"Zagraniczna mobilność kadry edukacji szkolnej”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89" y="764704"/>
            <a:ext cx="6696744" cy="155006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051720" y="5672322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Udział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kursie  językowym na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terenie Irlandii</a:t>
            </a:r>
          </a:p>
        </p:txBody>
      </p:sp>
      <p:pic>
        <p:nvPicPr>
          <p:cNvPr id="1027" name="Picture 3" descr="C:\Users\Inspirion\AppData\Local\Microsoft\Windows\Temporary Internet Files\Content.IE5\881G64JC\622px-Flag_of_Ireland_rugby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2" y="5401400"/>
            <a:ext cx="1406330" cy="9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71" y="764704"/>
            <a:ext cx="1928813" cy="550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817040" y="797299"/>
            <a:ext cx="1514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  <a:cs typeface="Times New Roman"/>
              </a:rPr>
              <a:t>Spire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  <a:cs typeface="Times New Roman"/>
              </a:rPr>
              <a:t> </a:t>
            </a:r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  <a:cs typeface="Times New Roman"/>
              </a:rPr>
              <a:t>of </a:t>
            </a:r>
            <a:r>
              <a:rPr lang="pl-PL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Times New Roman"/>
                <a:cs typeface="Times New Roman"/>
              </a:rPr>
              <a:t>Dublin</a:t>
            </a:r>
            <a:endParaRPr lang="pl-PL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Atrakcje Dublina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7"/>
          <a:stretch/>
        </p:blipFill>
        <p:spPr>
          <a:xfrm>
            <a:off x="611560" y="620688"/>
            <a:ext cx="2687540" cy="334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84010"/>
            <a:ext cx="2775766" cy="1858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64919"/>
            <a:ext cx="1918781" cy="255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79" y="4318508"/>
            <a:ext cx="2744225" cy="205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15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4739552" y="116632"/>
            <a:ext cx="2656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Atrakcje Dublina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5" r="11441"/>
          <a:stretch/>
        </p:blipFill>
        <p:spPr>
          <a:xfrm rot="5400000">
            <a:off x="186159" y="191986"/>
            <a:ext cx="3230366" cy="3387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r="12556"/>
          <a:stretch/>
        </p:blipFill>
        <p:spPr>
          <a:xfrm>
            <a:off x="3222824" y="578297"/>
            <a:ext cx="2705300" cy="281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pole tekstowe 18"/>
          <p:cNvSpPr txBox="1"/>
          <p:nvPr/>
        </p:nvSpPr>
        <p:spPr>
          <a:xfrm>
            <a:off x="6196686" y="980728"/>
            <a:ext cx="239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Famine</a:t>
            </a:r>
            <a:r>
              <a:rPr lang="pl-PL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aramond" pitchFamily="18" charset="0"/>
                <a:ea typeface="Times New Roman"/>
                <a:cs typeface="Arial"/>
              </a:rPr>
              <a:t>Memorial</a:t>
            </a: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Garamond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20940" r="1390" b="23068"/>
          <a:stretch/>
        </p:blipFill>
        <p:spPr>
          <a:xfrm>
            <a:off x="4459401" y="3755667"/>
            <a:ext cx="4630610" cy="22033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r="27829"/>
          <a:stretch/>
        </p:blipFill>
        <p:spPr>
          <a:xfrm>
            <a:off x="113095" y="3068959"/>
            <a:ext cx="4383499" cy="35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2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" y="466563"/>
            <a:ext cx="4894702" cy="327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36998" r="28314"/>
          <a:stretch/>
        </p:blipFill>
        <p:spPr bwMode="auto">
          <a:xfrm>
            <a:off x="3668878" y="1908835"/>
            <a:ext cx="2893326" cy="3272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5657"/>
          <a:stretch/>
        </p:blipFill>
        <p:spPr>
          <a:xfrm>
            <a:off x="6329934" y="682395"/>
            <a:ext cx="2410598" cy="245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79252"/>
            <a:ext cx="2958486" cy="198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/>
          <a:stretch/>
        </p:blipFill>
        <p:spPr>
          <a:xfrm>
            <a:off x="568787" y="3835323"/>
            <a:ext cx="3427149" cy="269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5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9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r="13737" b="34562"/>
          <a:stretch/>
        </p:blipFill>
        <p:spPr>
          <a:xfrm>
            <a:off x="179512" y="670144"/>
            <a:ext cx="3448486" cy="270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CITY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72" y="500450"/>
            <a:ext cx="3603892" cy="241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81"/>
          <a:stretch/>
        </p:blipFill>
        <p:spPr>
          <a:xfrm>
            <a:off x="8325" y="3305820"/>
            <a:ext cx="2632238" cy="317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-20524" y="252633"/>
            <a:ext cx="474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Temple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Bar (dzielnica pubów)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53" y="2882069"/>
            <a:ext cx="5076056" cy="285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59" y="4580577"/>
            <a:ext cx="2967041" cy="222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67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6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Guinness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Storehouse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" y="269618"/>
            <a:ext cx="4410674" cy="3308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66" y="3933056"/>
            <a:ext cx="4012694" cy="26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9" y="753363"/>
            <a:ext cx="3496325" cy="234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27" y="3933056"/>
            <a:ext cx="4227829" cy="28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33" y="2551382"/>
            <a:ext cx="3066055" cy="2052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81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5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Guinness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Storehouse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0451"/>
            <a:ext cx="3660692" cy="274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11790"/>
            <a:ext cx="3635896" cy="243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76" y="4005064"/>
            <a:ext cx="3491880" cy="2337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1" y="4002088"/>
            <a:ext cx="3496325" cy="234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51381"/>
            <a:ext cx="3066055" cy="2052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9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35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4"/>
          <a:stretch/>
        </p:blipFill>
        <p:spPr>
          <a:xfrm rot="16200000">
            <a:off x="-30399" y="2617466"/>
            <a:ext cx="4787795" cy="255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Old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Jameson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Distillery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5996"/>
          <a:stretch/>
        </p:blipFill>
        <p:spPr>
          <a:xfrm>
            <a:off x="2561495" y="-99392"/>
            <a:ext cx="2160240" cy="1968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20" y="1124744"/>
            <a:ext cx="3888432" cy="29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r="16195"/>
          <a:stretch/>
        </p:blipFill>
        <p:spPr>
          <a:xfrm>
            <a:off x="316333" y="260608"/>
            <a:ext cx="2047165" cy="248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2" y="4221088"/>
            <a:ext cx="3131447" cy="176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6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5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" y="237678"/>
            <a:ext cx="4349289" cy="326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Old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Jameson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Distillery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6951"/>
            <a:ext cx="4018013" cy="301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37112"/>
            <a:ext cx="3547141" cy="19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4" t="1872" r="15443" b="-1872"/>
          <a:stretch/>
        </p:blipFill>
        <p:spPr>
          <a:xfrm>
            <a:off x="5819483" y="908720"/>
            <a:ext cx="2497815" cy="221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05" y="2620709"/>
            <a:ext cx="3066055" cy="205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29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4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45023"/>
            <a:ext cx="3750560" cy="281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Clifs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Mohers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4948"/>
            <a:ext cx="3711460" cy="248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08720"/>
            <a:ext cx="4787135" cy="3204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5" y="2276872"/>
            <a:ext cx="3388757" cy="2268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558" y="3753035"/>
            <a:ext cx="3462529" cy="259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7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1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1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1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9"/>
          <a:stretch/>
        </p:blipFill>
        <p:spPr>
          <a:xfrm>
            <a:off x="5297208" y="4470385"/>
            <a:ext cx="2463738" cy="23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Clifs</a:t>
            </a: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Mohers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603892" cy="2412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8"/>
          <a:stretch/>
        </p:blipFill>
        <p:spPr>
          <a:xfrm>
            <a:off x="3464907" y="740123"/>
            <a:ext cx="4206615" cy="190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23" y="3709810"/>
            <a:ext cx="4178178" cy="279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6"/>
          <a:stretch/>
        </p:blipFill>
        <p:spPr>
          <a:xfrm>
            <a:off x="2684907" y="2642661"/>
            <a:ext cx="4986615" cy="179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6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1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1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1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92060" y="34745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Witamy na Zielonej </a:t>
            </a: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</a:t>
            </a:r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yspie….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0" y="269649"/>
            <a:ext cx="3851920" cy="231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0" y="2819991"/>
            <a:ext cx="4167222" cy="250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785604" y="5977442"/>
            <a:ext cx="346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„Lot w chmurach”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90" y="692696"/>
            <a:ext cx="4263661" cy="240071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194" y="2819991"/>
            <a:ext cx="1938425" cy="323070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71757"/>
            <a:ext cx="1727228" cy="28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0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5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6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6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Półwysep </a:t>
            </a:r>
            <a:r>
              <a:rPr lang="pl-P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Howth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41" y="754229"/>
            <a:ext cx="3675248" cy="206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" y="269618"/>
            <a:ext cx="4665038" cy="262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5" y="3284984"/>
            <a:ext cx="5103183" cy="286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1" y="2924450"/>
            <a:ext cx="2886484" cy="193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8" y="4690216"/>
            <a:ext cx="2483968" cy="18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44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574" y="1853794"/>
            <a:ext cx="3318512" cy="2488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Półwysep </a:t>
            </a:r>
            <a:r>
              <a:rPr lang="pl-P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Howth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9618"/>
            <a:ext cx="4187677" cy="235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/>
          <a:stretch/>
        </p:blipFill>
        <p:spPr>
          <a:xfrm>
            <a:off x="191534" y="4093743"/>
            <a:ext cx="5292080" cy="236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44" y="793425"/>
            <a:ext cx="3535906" cy="1987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496" y="3645024"/>
            <a:ext cx="3275856" cy="219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1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1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Podróż celtycka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68045"/>
            <a:ext cx="8618741" cy="4844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899592" y="799967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Rozpoczynamy wycieczkę szlakami celtyckiej historii z Dublina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Tara, Hill of Tara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4" y="259154"/>
            <a:ext cx="4142300" cy="232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60" y="4955670"/>
            <a:ext cx="3384376" cy="1902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6" r="36508"/>
          <a:stretch/>
        </p:blipFill>
        <p:spPr>
          <a:xfrm>
            <a:off x="3844876" y="1054588"/>
            <a:ext cx="1903089" cy="5061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871" y="2802279"/>
            <a:ext cx="371511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77" y="838168"/>
            <a:ext cx="3408914" cy="191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65" y="2754289"/>
            <a:ext cx="2992567" cy="2244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479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2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2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30618" y="3878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Trim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Castle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174496" cy="238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736" y="1844824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9989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72" y="4234850"/>
            <a:ext cx="3102488" cy="232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493449" y="1117707"/>
            <a:ext cx="3734399" cy="249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1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5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50"/>
                            </p:stCondLst>
                            <p:childTnLst>
                              <p:par>
                                <p:cTn id="2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950"/>
                            </p:stCondLst>
                            <p:childTnLst>
                              <p:par>
                                <p:cTn id="2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950"/>
                            </p:stCondLst>
                            <p:childTnLst>
                              <p:par>
                                <p:cTn id="2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Loughcrew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01544"/>
            <a:ext cx="8712968" cy="242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399"/>
            <a:ext cx="3203848" cy="214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50443"/>
            <a:ext cx="4211960" cy="2819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36" y="2493077"/>
            <a:ext cx="2850920" cy="190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60231"/>
            <a:ext cx="2651434" cy="177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04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9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5" t="15177" r="16764" b="8939"/>
          <a:stretch/>
        </p:blipFill>
        <p:spPr>
          <a:xfrm>
            <a:off x="249914" y="283952"/>
            <a:ext cx="291382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Kuchnia irlandzka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03343"/>
            <a:ext cx="3419872" cy="192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1" t="6540" r="14732" b="-6540"/>
          <a:stretch/>
        </p:blipFill>
        <p:spPr>
          <a:xfrm>
            <a:off x="11674" y="2517969"/>
            <a:ext cx="323452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2123" r="6419" b="-2123"/>
          <a:stretch/>
        </p:blipFill>
        <p:spPr>
          <a:xfrm flipV="1">
            <a:off x="6119965" y="2928289"/>
            <a:ext cx="2620567" cy="175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17652" r="13731"/>
          <a:stretch/>
        </p:blipFill>
        <p:spPr>
          <a:xfrm>
            <a:off x="3439288" y="4603864"/>
            <a:ext cx="2481554" cy="1935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19022"/>
          <a:stretch/>
        </p:blipFill>
        <p:spPr>
          <a:xfrm flipV="1">
            <a:off x="3419872" y="803343"/>
            <a:ext cx="2371340" cy="117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7" y="4753563"/>
            <a:ext cx="2901757" cy="1635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51381"/>
            <a:ext cx="3066055" cy="2052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95" y="4855743"/>
            <a:ext cx="2555776" cy="15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7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25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25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25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250"/>
                            </p:stCondLst>
                            <p:childTnLst>
                              <p:par>
                                <p:cTn id="1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250"/>
                            </p:stCondLst>
                            <p:childTnLst>
                              <p:par>
                                <p:cTn id="1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Kuchnia irlandzka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t="32108" r="12687"/>
          <a:stretch/>
        </p:blipFill>
        <p:spPr>
          <a:xfrm>
            <a:off x="179512" y="269618"/>
            <a:ext cx="2619852" cy="180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t="26607" r="4413"/>
          <a:stretch/>
        </p:blipFill>
        <p:spPr>
          <a:xfrm>
            <a:off x="173527" y="5020496"/>
            <a:ext cx="3448452" cy="179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8" r="11792"/>
          <a:stretch/>
        </p:blipFill>
        <p:spPr>
          <a:xfrm>
            <a:off x="6368234" y="908720"/>
            <a:ext cx="2485715" cy="194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59" y="4652729"/>
            <a:ext cx="2886464" cy="216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t="29964" r="21227"/>
          <a:stretch/>
        </p:blipFill>
        <p:spPr>
          <a:xfrm>
            <a:off x="2987824" y="533623"/>
            <a:ext cx="2568637" cy="2208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15177" r="20632"/>
          <a:stretch/>
        </p:blipFill>
        <p:spPr>
          <a:xfrm>
            <a:off x="307271" y="2742070"/>
            <a:ext cx="2824569" cy="216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1" t="31178" r="10150"/>
          <a:stretch/>
        </p:blipFill>
        <p:spPr>
          <a:xfrm>
            <a:off x="5822769" y="2993964"/>
            <a:ext cx="2917763" cy="172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12824" r="6865"/>
          <a:stretch/>
        </p:blipFill>
        <p:spPr>
          <a:xfrm>
            <a:off x="3499582" y="4716030"/>
            <a:ext cx="2698313" cy="1598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1" t="22869" r="21062"/>
          <a:stretch/>
        </p:blipFill>
        <p:spPr>
          <a:xfrm>
            <a:off x="3131840" y="2619227"/>
            <a:ext cx="2693763" cy="2283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5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5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25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250"/>
                            </p:stCondLst>
                            <p:childTnLst>
                              <p:par>
                                <p:cTn id="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250"/>
                            </p:stCondLst>
                            <p:childTnLst>
                              <p:par>
                                <p:cTn id="1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1250"/>
                            </p:stCondLst>
                            <p:childTnLst>
                              <p:par>
                                <p:cTn id="1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250"/>
                            </p:stCondLst>
                            <p:childTnLst>
                              <p:par>
                                <p:cTn id="1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95936" y="38786"/>
            <a:ext cx="474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Ciekawostki zielonej wyspy</a:t>
            </a:r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/>
          <a:stretch/>
        </p:blipFill>
        <p:spPr>
          <a:xfrm>
            <a:off x="551263" y="2877236"/>
            <a:ext cx="2835876" cy="1921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/>
          <a:stretch/>
        </p:blipFill>
        <p:spPr>
          <a:xfrm>
            <a:off x="3222427" y="2367909"/>
            <a:ext cx="2863902" cy="213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28281"/>
            <a:ext cx="2650390" cy="148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40" y="1546313"/>
            <a:ext cx="2694443" cy="2020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2" y="1412776"/>
            <a:ext cx="3251115" cy="182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1376674" y="620759"/>
            <a:ext cx="499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Podpatrzone - sfotografowane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54"/>
          <a:stretch/>
        </p:blipFill>
        <p:spPr>
          <a:xfrm>
            <a:off x="0" y="-19531"/>
            <a:ext cx="1654826" cy="1565844"/>
          </a:xfrm>
          <a:prstGeom prst="cloudCallout">
            <a:avLst>
              <a:gd name="adj1" fmla="val 45145"/>
              <a:gd name="adj2" fmla="val 73831"/>
            </a:avLst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26" y="454437"/>
            <a:ext cx="1734336" cy="1300752"/>
          </a:xfrm>
          <a:prstGeom prst="cloudCallout">
            <a:avLst>
              <a:gd name="adj1" fmla="val -68048"/>
              <a:gd name="adj2" fmla="val 109715"/>
            </a:avLst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58" y="3230786"/>
            <a:ext cx="2139730" cy="120359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" y="4678860"/>
            <a:ext cx="3217754" cy="180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95" y="4434384"/>
            <a:ext cx="2775766" cy="156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57" y="5390167"/>
            <a:ext cx="2149160" cy="1208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18905" r="23671" b="28982"/>
          <a:stretch/>
        </p:blipFill>
        <p:spPr>
          <a:xfrm>
            <a:off x="6850487" y="3914667"/>
            <a:ext cx="2110971" cy="252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222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4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4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4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4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4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4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4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Wiosna w Irlandii</a:t>
            </a:r>
            <a:endParaRPr lang="pl-PL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2778498" cy="1561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8" y="1916832"/>
            <a:ext cx="4283968" cy="2407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2433"/>
            <a:ext cx="2670440" cy="2002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84" y="4221088"/>
            <a:ext cx="2886464" cy="2164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01" y="908720"/>
            <a:ext cx="1920538" cy="1440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05" y="3952244"/>
            <a:ext cx="1818758" cy="2425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64" y="2951654"/>
            <a:ext cx="2204812" cy="1653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3" y="4790810"/>
            <a:ext cx="2820345" cy="1586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93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492060" y="34745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Witamy na Zielonej </a:t>
            </a:r>
            <a:r>
              <a:rPr lang="pl-P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</a:t>
            </a:r>
            <a:r>
              <a:rPr lang="pl-P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yspie….</a:t>
            </a:r>
            <a:endParaRPr lang="pl-P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6" y="957761"/>
            <a:ext cx="3665732" cy="219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57" y="3645704"/>
            <a:ext cx="3863413" cy="231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5724128" y="596375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Welcome</a:t>
            </a:r>
            <a:r>
              <a:rPr lang="pl-PL" sz="28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Dublin</a:t>
            </a:r>
            <a:endParaRPr lang="pl-PL" sz="28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0" y="287072"/>
            <a:ext cx="4315972" cy="242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50250" y="3537712"/>
            <a:ext cx="3080126" cy="1732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29" y="2863934"/>
            <a:ext cx="3237666" cy="1823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1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6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6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650"/>
                            </p:stCondLst>
                            <p:childTnLst>
                              <p:par>
                                <p:cTn id="4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 dwóch tygodniach……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5576" y="652968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otrzymałyśmy certyfikaty …..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14633"/>
            <a:ext cx="6516216" cy="436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00" y="4005064"/>
            <a:ext cx="3419871" cy="228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6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11560" y="815301"/>
            <a:ext cx="7196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…….szczęśliwe i pełne wrażeń wróciłyśmy do Polski</a:t>
            </a:r>
            <a:endParaRPr lang="pl-PL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 dwóch tygodniach…..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7269"/>
            <a:ext cx="268829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92095"/>
            <a:ext cx="4175448" cy="235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97269"/>
            <a:ext cx="3275477" cy="245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72" y="1628800"/>
            <a:ext cx="2675789" cy="1505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7819"/>
            <a:ext cx="3571942" cy="201122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7649" y="3992095"/>
            <a:ext cx="1421490" cy="252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5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3" y="518940"/>
            <a:ext cx="7942650" cy="446449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995936" y="38786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END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33" y="5018037"/>
            <a:ext cx="5184576" cy="14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22 -0.00092 L -8.33333E-7 -0.0721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356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" y="764704"/>
            <a:ext cx="8051249" cy="538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2320762" y="-3858"/>
            <a:ext cx="805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ALBANY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HOUSE  </a:t>
            </a:r>
            <a:endParaRPr lang="pl-P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DUBLIN 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84 Harcourt Street </a:t>
            </a: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4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848872" cy="547260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320762" y="-3858"/>
            <a:ext cx="8056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WELCOME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TO ALBANY HOUSE  </a:t>
            </a:r>
            <a:endParaRPr lang="pl-P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DUBLIN 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84 Harcourt Street </a:t>
            </a:r>
            <a:endParaRPr lang="pl-P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ATC Language Schools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in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67" y="908720"/>
            <a:ext cx="7957265" cy="532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68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572000" y="34745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ATC Language Schools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in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56992"/>
            <a:ext cx="5468099" cy="3075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6528725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5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3688" y="265577"/>
            <a:ext cx="3960440" cy="740078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l-PL" dirty="0" smtClean="0">
                <a:latin typeface="Cooper Black" pitchFamily="18" charset="0"/>
                <a:ea typeface="BatangChe" pitchFamily="49" charset="-127"/>
              </a:rPr>
              <a:t>Level A0  ;-)</a:t>
            </a:r>
            <a:endParaRPr lang="pl-PL" dirty="0">
              <a:latin typeface="Cooper Black" pitchFamily="18" charset="0"/>
              <a:ea typeface="BatangChe" pitchFamily="49" charset="-127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543007" y="93751"/>
            <a:ext cx="474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ATC Language Schools </a:t>
            </a:r>
            <a:r>
              <a:rPr lang="pl-P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in Dublin</a:t>
            </a:r>
            <a:endParaRPr lang="pl-PL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1" t="13124" r="4661" b="-8509"/>
          <a:stretch/>
        </p:blipFill>
        <p:spPr>
          <a:xfrm>
            <a:off x="-180528" y="1052736"/>
            <a:ext cx="5270808" cy="336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42313" r="-2168" b="20899"/>
          <a:stretch/>
        </p:blipFill>
        <p:spPr>
          <a:xfrm>
            <a:off x="251520" y="4419499"/>
            <a:ext cx="8892480" cy="229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6" r="25562"/>
          <a:stretch/>
        </p:blipFill>
        <p:spPr>
          <a:xfrm>
            <a:off x="5213034" y="555416"/>
            <a:ext cx="1583140" cy="259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9" b="27730"/>
          <a:stretch/>
        </p:blipFill>
        <p:spPr>
          <a:xfrm>
            <a:off x="5213034" y="3140968"/>
            <a:ext cx="3462528" cy="103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0"/>
          <a:stretch/>
        </p:blipFill>
        <p:spPr>
          <a:xfrm rot="5400000">
            <a:off x="6865525" y="723166"/>
            <a:ext cx="2351588" cy="189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1103</TotalTime>
  <Words>254</Words>
  <Application>Microsoft Office PowerPoint</Application>
  <PresentationFormat>Pokaz na ekranie (4:3)</PresentationFormat>
  <Paragraphs>74</Paragraphs>
  <Slides>42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Austin</vt:lpstr>
      <vt:lpstr>Irlandia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Level A0  ;-)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Irlandia</dc:title>
  <dc:creator>Inspirion</dc:creator>
  <cp:lastModifiedBy>Inspirion</cp:lastModifiedBy>
  <cp:revision>69</cp:revision>
  <dcterms:created xsi:type="dcterms:W3CDTF">2016-03-04T20:35:03Z</dcterms:created>
  <dcterms:modified xsi:type="dcterms:W3CDTF">2017-02-23T10:51:05Z</dcterms:modified>
</cp:coreProperties>
</file>