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4" r:id="rId17"/>
    <p:sldId id="270" r:id="rId18"/>
    <p:sldId id="273" r:id="rId19"/>
    <p:sldId id="271" r:id="rId20"/>
    <p:sldId id="272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A3DE-00BB-4CA2-AA43-DE169054EB48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F9AC-AF36-4155-91C0-767EFB02E7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60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F9AC-AF36-4155-91C0-767EFB02E7A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82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F9AC-AF36-4155-91C0-767EFB02E7A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8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674C-9E45-47D1-95B4-B1BFCD71A1AD}" type="datetimeFigureOut">
              <a:rPr lang="pl-PL" smtClean="0"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CFD3-DC7F-4EE0-8027-0B2995C879F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abaterii.ekoszkola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b="1" smtClean="0"/>
              <a:t>Program </a:t>
            </a:r>
            <a:br>
              <a:rPr lang="pl-PL" sz="6000" b="1" smtClean="0"/>
            </a:br>
            <a:r>
              <a:rPr lang="pl-PL" sz="6000" b="1" smtClean="0"/>
              <a:t>„</a:t>
            </a:r>
            <a:r>
              <a:rPr lang="pl-PL" sz="6000" b="1" dirty="0" smtClean="0"/>
              <a:t>Materia Baterii”</a:t>
            </a:r>
            <a:br>
              <a:rPr lang="pl-PL" sz="6000" b="1" dirty="0" smtClean="0"/>
            </a:br>
            <a:r>
              <a:rPr lang="pl-PL" sz="6000" b="1" dirty="0" smtClean="0"/>
              <a:t> w Zespole Szkół </a:t>
            </a:r>
            <a:r>
              <a:rPr lang="pl-PL" sz="6000" b="1" smtClean="0"/>
              <a:t>Specjalnych </a:t>
            </a:r>
            <a:br>
              <a:rPr lang="pl-PL" sz="6000" b="1" smtClean="0"/>
            </a:br>
            <a:r>
              <a:rPr lang="pl-PL" sz="6000" b="1" smtClean="0"/>
              <a:t>w </a:t>
            </a:r>
            <a:r>
              <a:rPr lang="pl-PL" sz="6000" b="1" dirty="0" smtClean="0"/>
              <a:t>Warcie</a:t>
            </a:r>
            <a:endParaRPr lang="pl-PL" sz="6000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u="sng" dirty="0" smtClean="0"/>
              <a:t>I ETAP - uzyskanie odznaki </a:t>
            </a:r>
            <a:r>
              <a:rPr lang="pl-PL" u="sng" dirty="0" err="1" smtClean="0"/>
              <a:t>EkoEKSPERT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ekoeksper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3717032"/>
            <a:ext cx="986408" cy="1556791"/>
          </a:xfrm>
        </p:spPr>
      </p:pic>
      <p:sp>
        <p:nvSpPr>
          <p:cNvPr id="5" name="pole tekstowe 4"/>
          <p:cNvSpPr txBox="1"/>
          <p:nvPr/>
        </p:nvSpPr>
        <p:spPr>
          <a:xfrm>
            <a:off x="0" y="1700808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Zostały podjęte działania w celu zdobycia odznaki </a:t>
            </a:r>
            <a:r>
              <a:rPr lang="pl-PL" sz="4000" dirty="0" err="1"/>
              <a:t>EkoEksperta</a:t>
            </a:r>
            <a:r>
              <a:rPr lang="pl-PL" sz="4000" dirty="0"/>
              <a:t> oraz dyplomu</a:t>
            </a:r>
            <a:r>
              <a:rPr lang="pl-PL" sz="4000" dirty="0" smtClean="0"/>
              <a:t>.</a:t>
            </a:r>
          </a:p>
          <a:p>
            <a:r>
              <a:rPr lang="pl-PL" sz="4000" dirty="0"/>
              <a:t>Ponadto opracowano kodeks postępowania z bateriami i przeprowadzono lekcję dotyczącą baterii: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>Scenariusz lekcji - "Postępowanie z zużytymi bateriami"- autorzy E. Balińska - Zwolińska, K. </a:t>
            </a:r>
            <a:r>
              <a:rPr lang="pl-PL" sz="4000" dirty="0" smtClean="0"/>
              <a:t>Kudzia</a:t>
            </a:r>
            <a:endParaRPr lang="pl-PL" sz="4000" dirty="0"/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Temat:    </a:t>
            </a:r>
            <a:r>
              <a:rPr lang="pl-PL" u="sng" dirty="0" smtClean="0"/>
              <a:t>Postępowanie z zużytymi bateriami.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 smtClean="0"/>
              <a:t>Cele ogólne</a:t>
            </a:r>
            <a:r>
              <a:rPr lang="pl-PL" dirty="0" smtClean="0"/>
              <a:t> </a:t>
            </a:r>
          </a:p>
          <a:p>
            <a:pPr lvl="0"/>
            <a:r>
              <a:rPr lang="pl-PL" dirty="0" smtClean="0"/>
              <a:t>Uczeń rozumie  wpływ działalności człowieka na stan środowiska;</a:t>
            </a:r>
          </a:p>
          <a:p>
            <a:pPr lvl="0"/>
            <a:r>
              <a:rPr lang="pl-PL" dirty="0" smtClean="0"/>
              <a:t> Uczeń umie współpracować w grupie rówieśniczej;</a:t>
            </a:r>
          </a:p>
          <a:p>
            <a:pPr lvl="0"/>
            <a:r>
              <a:rPr lang="pl-PL" dirty="0" smtClean="0"/>
              <a:t>Uczeń staje się bardziej świadomy ekologicznie;</a:t>
            </a:r>
          </a:p>
          <a:p>
            <a:pPr lvl="0"/>
            <a:r>
              <a:rPr lang="pl-PL" dirty="0" smtClean="0"/>
              <a:t>Uczeń zna swoją role w przyrodzie;</a:t>
            </a:r>
          </a:p>
          <a:p>
            <a:pPr lvl="0"/>
            <a:r>
              <a:rPr lang="pl-PL" dirty="0" smtClean="0"/>
              <a:t>Uczeń potrafi podejmować konkretne działania poprzez zbiórkę baterii;</a:t>
            </a:r>
          </a:p>
          <a:p>
            <a:pPr lvl="0"/>
            <a:r>
              <a:rPr lang="pl-PL" dirty="0" smtClean="0"/>
              <a:t>Uczeń poznaje pojęcia </a:t>
            </a:r>
            <a:r>
              <a:rPr lang="pl-PL" dirty="0" err="1" smtClean="0"/>
              <a:t>tj</a:t>
            </a:r>
            <a:r>
              <a:rPr lang="pl-PL" dirty="0" smtClean="0"/>
              <a:t>: recykling, odpad, segregacja i stosuje je w życiu codziennym.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Metody:</a:t>
            </a:r>
            <a:r>
              <a:rPr lang="pl-PL" dirty="0" smtClean="0"/>
              <a:t>        pogadanka,  metoda ćwiczeń praktycznych, metoda aktywizująca: prawda-fałsz; ekspresja plastyczna.</a:t>
            </a:r>
          </a:p>
          <a:p>
            <a:r>
              <a:rPr lang="pl-PL" b="1" dirty="0" smtClean="0"/>
              <a:t>Formy :</a:t>
            </a:r>
            <a:r>
              <a:rPr lang="pl-PL" dirty="0" smtClean="0"/>
              <a:t>        zbiorowa, indywidualna, grupowa</a:t>
            </a:r>
          </a:p>
          <a:p>
            <a:r>
              <a:rPr lang="pl-PL" b="1" dirty="0" smtClean="0"/>
              <a:t>Środki dydaktyczne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Karty pracy, baterie, pudełko, kredki, kolorowe papiery i bibuła, odtwarzacz CD, płyta z muzyką.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1. Przywitanie dzieci , przedstawienie tematu – „</a:t>
            </a:r>
            <a:r>
              <a:rPr lang="pl-PL" b="1" dirty="0" smtClean="0"/>
              <a:t>Dzisiaj będziemy porozmawiać o bateriach:.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2. Rozmowa z dziećmi prowadząca do nakreślenia problemu: </a:t>
            </a:r>
          </a:p>
          <a:p>
            <a:pPr>
              <a:buFontTx/>
              <a:buChar char="-"/>
            </a:pPr>
            <a:r>
              <a:rPr lang="pl-PL" dirty="0" smtClean="0"/>
              <a:t>co </a:t>
            </a:r>
            <a:r>
              <a:rPr lang="pl-PL" dirty="0" smtClean="0"/>
              <a:t>to są baterie ?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czy </a:t>
            </a:r>
            <a:r>
              <a:rPr lang="pl-PL" dirty="0" smtClean="0"/>
              <a:t>w waszych domach wyrzuca się  zużyte baterie </a:t>
            </a:r>
            <a:r>
              <a:rPr lang="pl-PL" dirty="0" smtClean="0"/>
              <a:t>?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czy wynosicie zużyte baterie do miejsc ich </a:t>
            </a:r>
            <a:r>
              <a:rPr lang="pl-PL" dirty="0" smtClean="0"/>
              <a:t>zbiórki ?</a:t>
            </a:r>
          </a:p>
          <a:p>
            <a:pPr>
              <a:buFontTx/>
              <a:buChar char="-"/>
            </a:pPr>
            <a:r>
              <a:rPr lang="pl-PL" dirty="0" smtClean="0"/>
              <a:t> czy wiecie gdzie organizowane są miejsca zbiórki zużytych baterii?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co się dalej z nimi dzieje ?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809433" cy="4955306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3.  Rozwiązanie krzyżówki, której hasłem jest „</a:t>
            </a:r>
            <a:r>
              <a:rPr lang="pl-PL" b="1" dirty="0" smtClean="0"/>
              <a:t>recykling</a:t>
            </a:r>
            <a:r>
              <a:rPr lang="pl-PL" dirty="0" smtClean="0"/>
              <a:t>”. </a:t>
            </a:r>
          </a:p>
          <a:p>
            <a:r>
              <a:rPr lang="pl-PL" dirty="0" smtClean="0"/>
              <a:t>4. Rozwiązanie rebusów. </a:t>
            </a:r>
          </a:p>
          <a:p>
            <a:r>
              <a:rPr lang="pl-PL" dirty="0" smtClean="0"/>
              <a:t>5.  </a:t>
            </a:r>
            <a:r>
              <a:rPr lang="pl-PL" b="1" dirty="0" smtClean="0"/>
              <a:t>Zabawa ruchowa:</a:t>
            </a:r>
            <a:endParaRPr lang="pl-PL" dirty="0" smtClean="0"/>
          </a:p>
          <a:p>
            <a:r>
              <a:rPr lang="pl-PL" dirty="0" smtClean="0"/>
              <a:t>Uczniowie stojąc w kręgu, przy muzyce przekazują sobie baterie z rąk do rąk.  W momencie, gdy muzyka cichnie, uczniowie, którzy mają baterie w rękach, wrzucają je do pudełka znajdującego się pośrodku kręgu.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937447" cy="5027314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 smtClean="0"/>
              <a:t>6.  Zabawa Prawda / Fałsz</a:t>
            </a:r>
            <a:endParaRPr lang="pl-PL" dirty="0" smtClean="0"/>
          </a:p>
          <a:p>
            <a:r>
              <a:rPr lang="pl-PL" b="1" dirty="0" smtClean="0"/>
              <a:t>Czy w szkole znajduje się pudełko na zużyte baterie?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wiecie, że baterie są odpadem niebezpiecznym i konieczne jest ich wyrzucanie do odpowiednich pojemników?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wiecie, jak postępować ze zużytymi bateriami?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wiecie, jak właściwie użytkować baterie?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 są zabawki lub urządzenia edukacyjne, które wymagają używania baterii?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wiecie,  dlaczego uznajemy baterie za odpady niebezpieczne?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r>
              <a:rPr lang="pl-PL" b="1" dirty="0" smtClean="0"/>
              <a:t>Czy wiecie co dzieje się z bateriami, które trafiły do pudełka recyklingu?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P/F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152478" cy="7382183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7. Ekspresja plastyczna</a:t>
            </a:r>
            <a:r>
              <a:rPr lang="pl-PL" dirty="0" smtClean="0"/>
              <a:t> – przedstawienie zbierania baterii w  formie plastycznej. </a:t>
            </a:r>
          </a:p>
          <a:p>
            <a:r>
              <a:rPr lang="pl-PL" dirty="0" smtClean="0"/>
              <a:t>Uczniowie mogą pomagać rodzicom i opiekunom, wystarczy powiedzieć im, że baterii nie wolno wyrzucać do kosza na śmieci. Należy je dostarczać do miejsc zbiórki baterii. </a:t>
            </a:r>
          </a:p>
          <a:p>
            <a:r>
              <a:rPr lang="pl-PL" b="1" dirty="0" smtClean="0"/>
              <a:t>8.  </a:t>
            </a:r>
            <a:r>
              <a:rPr lang="pl-PL" dirty="0" smtClean="0"/>
              <a:t>Na koniec każdy uczeń za wspaniałą postawę ekologiczną otrzymuje</a:t>
            </a:r>
            <a:r>
              <a:rPr lang="pl-PL" b="1" dirty="0" smtClean="0"/>
              <a:t> odznakę</a:t>
            </a:r>
            <a:r>
              <a:rPr lang="pl-PL" dirty="0" smtClean="0"/>
              <a:t>. 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Nasza szkoła przystąpiła do konkursu na zaprojektowanie i przeprowadzenie kampanii edukacyjno – promocyjnej dotyczącej tematu baterii. Przystąpienie to jest równoznaczne z przystąpieniem do projektu </a:t>
            </a:r>
            <a:r>
              <a:rPr lang="pl-PL" b="1" dirty="0"/>
              <a:t>„Materia Baterii”</a:t>
            </a:r>
            <a:r>
              <a:rPr lang="pl-PL" dirty="0"/>
              <a:t>. Za realizację projektu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konkursu „Materia Baterii” odpowiadają nauczyciele: </a:t>
            </a:r>
            <a:endParaRPr lang="pl-PL" dirty="0" smtClean="0"/>
          </a:p>
          <a:p>
            <a:r>
              <a:rPr lang="pl-PL" dirty="0" smtClean="0"/>
              <a:t>Katarzyna Kudzia</a:t>
            </a:r>
          </a:p>
          <a:p>
            <a:r>
              <a:rPr lang="pl-PL" dirty="0" smtClean="0"/>
              <a:t>Irena Mielczarek</a:t>
            </a:r>
          </a:p>
          <a:p>
            <a:r>
              <a:rPr lang="pl-PL" dirty="0" smtClean="0"/>
              <a:t>Renata </a:t>
            </a:r>
            <a:r>
              <a:rPr lang="pl-PL" dirty="0"/>
              <a:t>Pokorska – Kopyto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Edyta Balińska – Zwolińska.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663031"/>
            <a:ext cx="4267200" cy="2400300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II ETAP - uzyskanie odznaki </a:t>
            </a:r>
            <a:r>
              <a:rPr lang="pl-PL" dirty="0" err="1" smtClean="0"/>
              <a:t>EkoBadacza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Zostały podjęte działania w celu zdobycia odznaki </a:t>
            </a:r>
            <a:r>
              <a:rPr lang="pl-PL" dirty="0" err="1" smtClean="0"/>
              <a:t>EkoBadacza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Ekozespół</a:t>
            </a:r>
            <a:r>
              <a:rPr lang="pl-PL" dirty="0" smtClean="0"/>
              <a:t> podjął kolejne kroki w ramach projektu </a:t>
            </a:r>
            <a:r>
              <a:rPr lang="pl-PL" b="1" dirty="0" smtClean="0"/>
              <a:t>Materia Baterii</a:t>
            </a:r>
            <a:r>
              <a:rPr lang="pl-PL" dirty="0" smtClean="0"/>
              <a:t>. Została przygotowana ankieta z pytaniami, które chcieliśmy zadać mieszkańcom, aby sprawdzić ich poziom wiedzy na temat baterii. W ankiecie wzięli udział nauczyciele naszej placówki, rodzice oraz przypadkowo wybrani mieszkańcy naszego miasta. Przygotowaliśmy około 100 ankiet. Ankieta była anonimowa, zawierała tylko pytania zamknięte ( 8 pytań). 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ekobadac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085184"/>
            <a:ext cx="952500" cy="148478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5000" dirty="0" smtClean="0"/>
              <a:t>Ankieta zawierała następujące pytania:</a:t>
            </a:r>
            <a:br>
              <a:rPr lang="pl-PL" sz="5000" dirty="0" smtClean="0"/>
            </a:br>
            <a:r>
              <a:rPr lang="pl-PL" sz="5000" b="1" dirty="0" smtClean="0"/>
              <a:t>1. Czy wie Pani/Pan, jak właściwie użytkować baterie ?</a:t>
            </a:r>
            <a:br>
              <a:rPr lang="pl-PL" sz="5000" b="1" dirty="0" smtClean="0"/>
            </a:br>
            <a:r>
              <a:rPr lang="pl-PL" sz="5000" b="1" dirty="0" smtClean="0"/>
              <a:t>2. Czy wie Pani/Pan jak postępować z zużytymi bateriami ?</a:t>
            </a:r>
            <a:br>
              <a:rPr lang="pl-PL" sz="5000" b="1" dirty="0" smtClean="0"/>
            </a:br>
            <a:r>
              <a:rPr lang="pl-PL" sz="5000" b="1" dirty="0" smtClean="0"/>
              <a:t>3. Czy wie Pani/Pan, że baterie są odpadem niebezpiecznym i konieczne jest ich wyrzucanie do odpowiednich pojemników ?</a:t>
            </a:r>
            <a:br>
              <a:rPr lang="pl-PL" sz="5000" b="1" dirty="0" smtClean="0"/>
            </a:br>
            <a:r>
              <a:rPr lang="pl-PL" sz="5000" b="1" dirty="0" smtClean="0"/>
              <a:t>4. Czy wie Pani/Pan, dlaczego uznajemy baterie za odpady niebezpieczne ?</a:t>
            </a:r>
            <a:br>
              <a:rPr lang="pl-PL" sz="5000" b="1" dirty="0" smtClean="0"/>
            </a:br>
            <a:r>
              <a:rPr lang="pl-PL" sz="5000" b="1" dirty="0" smtClean="0"/>
              <a:t>5. Czy w Pani/Pana okolicy organizowana jest zbiórka zużytych baterii?</a:t>
            </a:r>
            <a:br>
              <a:rPr lang="pl-PL" sz="5000" b="1" dirty="0" smtClean="0"/>
            </a:br>
            <a:r>
              <a:rPr lang="pl-PL" sz="5000" b="1" dirty="0" smtClean="0"/>
              <a:t>6. Czy wg Pani/Pana zużyte baterie można wyrzucać do kosza na śmieci?</a:t>
            </a:r>
            <a:br>
              <a:rPr lang="pl-PL" sz="5000" b="1" dirty="0" smtClean="0"/>
            </a:br>
            <a:r>
              <a:rPr lang="pl-PL" sz="5000" b="1" dirty="0" smtClean="0"/>
              <a:t>7. Jak ocenia Pani/Pan poziom swojej wiedzy na temat zużytych baterii?</a:t>
            </a:r>
            <a:br>
              <a:rPr lang="pl-PL" sz="5000" b="1" dirty="0" smtClean="0"/>
            </a:br>
            <a:r>
              <a:rPr lang="pl-PL" sz="5000" b="1" dirty="0" smtClean="0"/>
              <a:t>8. Czy wie Pani/Pan, co to jest recykling?</a:t>
            </a:r>
            <a:br>
              <a:rPr lang="pl-PL" sz="5000" b="1" dirty="0" smtClean="0"/>
            </a:br>
            <a:r>
              <a:rPr lang="pl-PL" sz="5000" dirty="0" smtClean="0"/>
              <a:t>Przeprowadzona ankieta ukazuje, iż poziom wiedzy badanych dotyczącej zużytych baterii jest wysoki. Badani mają świadomość jak właściwie użytkować baterie oraz jak postępować z zużytymi.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III Etap - uzyskanie odznaki </a:t>
            </a:r>
            <a:r>
              <a:rPr lang="pl-PL" dirty="0" err="1" smtClean="0"/>
              <a:t>EkoInspektora</a:t>
            </a: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Celem tego etapu było przyczynienie się poprzez realne działanie do tego, by coraz mniej zużytych baterii trafiało na wysypisko śmieci. Potrzebne jest zwiększanie wiedzy i świadomości na temat baterii, ale także ułatwienie ludziom prawidłowego postępowania z bateriami. Zebranie informacji o takich miejscach i stworzenie nowych, może pomóc dokonywać odpowiedzialnych i zrównoważonych wyborów. 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ekoinspekto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343013"/>
            <a:ext cx="914479" cy="151498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903092" cy="6858000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Aby zdobyć odznakę konieczne było zrealizowanie dwóch punktów.</a:t>
            </a:r>
            <a:br>
              <a:rPr lang="pl-PL" dirty="0" smtClean="0"/>
            </a:br>
            <a:r>
              <a:rPr lang="pl-PL" dirty="0" smtClean="0"/>
              <a:t>Pierwszym było mapowanie miejsc zbiórki zużytych baterii. Mapowanie miejsc zbiórki baterii uczniowie rozpoczęli od zorientowania się w terenie. Szukali miejsc zbiórki, spisywali, a następnie wykonali etykietki. Etykietki zostały umieszczone na planie miasta Warty. W taki sposób powstała mapa miejsc zbiórki baterii, z której mogą skorzystać wszyscy zainteresowani, czyli nie tylko uczniowie i nauczyciele, ale i rodzice i goście naszej szkoły. Mapa jest dostępna na terenie naszej szkoły.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278" y="1600200"/>
            <a:ext cx="8045444" cy="4525963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Drugim zadaniem było zorganizowanie zbiórki zużytych baterii Takie miejsce w naszej szkole powstało w Sali nr 9. Zostało tam ustawione pudełko na zużyte baterie oraz umieszczony został plakat informacyjny o akcji. Uczniowie chętnie zaangażowali </a:t>
            </a:r>
          </a:p>
          <a:p>
            <a:pPr>
              <a:buNone/>
            </a:pPr>
            <a:r>
              <a:rPr lang="pl-PL" dirty="0" smtClean="0"/>
              <a:t>      się w akcję. Ponadto każdy uczeń naszej szkoły otrzymał do domu kartkę informacyjną o akcji zbierania baterii, a na gazetkach szkolnych i na drzwiach wejściowych została umieszczona informacja o prowadzonej akcji w naszej szkole. Dzięki temu mamy nadzieje dotrzeć nie tylko do uczniów i nauczycieli naszej placówki, ale i do rodziców i odwiedzających nas gości. Ponadto szkoła nawiązała kontakt z instytucją jaką jest „Związek Komunalny Gmin „Czyste Miasto, Czysta Gmina” z siedzibą </a:t>
            </a:r>
          </a:p>
          <a:p>
            <a:pPr>
              <a:buNone/>
            </a:pPr>
            <a:r>
              <a:rPr lang="pl-PL" dirty="0" smtClean="0"/>
              <a:t>      w Kaliszu, która będzie odbierała od nas baterie. Obecnie mamy ok 20 kg baterii. Akcja zbierania baterii nadal trwa.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680520" cy="6247194"/>
          </a:xfrm>
        </p:spPr>
      </p:pic>
      <p:pic>
        <p:nvPicPr>
          <p:cNvPr id="5" name="Obraz 4" descr="bateri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-243408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r>
              <a:rPr lang="pl-PL" dirty="0" smtClean="0"/>
              <a:t>Opracowali: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71385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Uczniowie Zespołu Szkół Specjalnych w Warcie 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pod kierunkiem nauczycieli: 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mgr Irena Mielczarek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mgr Renata Pokorska-Kopyto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m</a:t>
            </a:r>
            <a:r>
              <a:rPr lang="pl-PL" sz="2400" b="1" dirty="0" smtClean="0">
                <a:solidFill>
                  <a:schemeClr val="tx1"/>
                </a:solidFill>
              </a:rPr>
              <a:t>gr Katarzyna Kudzia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m</a:t>
            </a:r>
            <a:r>
              <a:rPr lang="pl-PL" sz="2400" b="1" dirty="0" smtClean="0">
                <a:solidFill>
                  <a:schemeClr val="tx1"/>
                </a:solidFill>
              </a:rPr>
              <a:t>gr Edyta Balińska-Zwolińska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2144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  Realizacja działań projektowych/konkursowych oznacza wywiązanie się przez Szkołę z poszczególnych zadań. Dokumentowanie działań odbywać się będzie za pośrednictwem strony internetowej. Pierwszym etapem realizacji działań była rejestracja na stronie </a:t>
            </a:r>
            <a:r>
              <a:rPr lang="pl-PL" dirty="0" smtClean="0"/>
              <a:t>projektu : </a:t>
            </a:r>
            <a:r>
              <a:rPr lang="pl-PL" b="1" dirty="0" err="1" smtClean="0">
                <a:hlinkClick r:id="rId2"/>
              </a:rPr>
              <a:t>www.materiabaterii.ekoszkola.pl</a:t>
            </a:r>
            <a:r>
              <a:rPr lang="pl-PL" b="1" dirty="0">
                <a:hlinkClick r:id="rId2"/>
              </a:rPr>
              <a:t>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3600" dirty="0"/>
              <a:t>Następnie został wykonany audyt początkowy w klasie I – </a:t>
            </a:r>
            <a:r>
              <a:rPr lang="pl-PL" sz="3600" dirty="0" smtClean="0"/>
              <a:t>III</a:t>
            </a:r>
          </a:p>
          <a:p>
            <a:pPr>
              <a:buNone/>
            </a:pPr>
            <a:r>
              <a:rPr lang="pl-PL" sz="3600" dirty="0" smtClean="0"/>
              <a:t>      </a:t>
            </a:r>
            <a:r>
              <a:rPr lang="pl-PL" sz="3600" dirty="0"/>
              <a:t>i IV- VI Szkoły Podstawowej. Celem audytu było zbadanie poziomu wiedzy na temat baterii. W dalszej kolejności uczestnicy przystąpili do realizacji zadań zgodnie z listą zadań do wykonania. Zadania zostały podzielone na cztery etapy pracy zespołowej. Za zaliczenie i udokumentowanie każdego etapu uczestnicy otrzymują odznakę. Za zaliczenie I etapu uzyskuje się odznakę „</a:t>
            </a:r>
            <a:r>
              <a:rPr lang="pl-PL" sz="3600" dirty="0" err="1"/>
              <a:t>EkoEKSPERT</a:t>
            </a:r>
            <a:r>
              <a:rPr lang="pl-PL" sz="3600" dirty="0"/>
              <a:t>”. Zdobycie tej odznaki łączy się z uzyskaniem wiedzy dotyczącej </a:t>
            </a:r>
            <a:r>
              <a:rPr lang="pl-PL" sz="3600" dirty="0" smtClean="0"/>
              <a:t>postępowania</a:t>
            </a:r>
          </a:p>
          <a:p>
            <a:pPr>
              <a:buNone/>
            </a:pPr>
            <a:r>
              <a:rPr lang="pl-PL" sz="3600" dirty="0" smtClean="0"/>
              <a:t>      </a:t>
            </a:r>
            <a:r>
              <a:rPr lang="pl-PL" sz="3600" dirty="0"/>
              <a:t>z bateriami. Czym jest bateria? Jakie są jej rodzaje? </a:t>
            </a:r>
            <a:endParaRPr lang="pl-PL" sz="3600" dirty="0" smtClean="0"/>
          </a:p>
          <a:p>
            <a:pPr>
              <a:buNone/>
            </a:pPr>
            <a:r>
              <a:rPr lang="pl-PL" sz="3600" dirty="0" smtClean="0"/>
              <a:t>     Jak </a:t>
            </a:r>
            <a:r>
              <a:rPr lang="pl-PL" sz="3600" dirty="0"/>
              <a:t>ich używać? Jak postępować ze zużytymi bateriami? </a:t>
            </a:r>
            <a:r>
              <a:rPr lang="pl-PL" sz="3600" dirty="0" smtClean="0"/>
              <a:t>  </a:t>
            </a:r>
          </a:p>
          <a:p>
            <a:pPr>
              <a:buNone/>
            </a:pPr>
            <a:r>
              <a:rPr lang="pl-PL" sz="3600" dirty="0" smtClean="0"/>
              <a:t>     Jak </a:t>
            </a:r>
            <a:r>
              <a:rPr lang="pl-PL" sz="3600" dirty="0"/>
              <a:t>minimalizować używanie baterii na co dzień? </a:t>
            </a:r>
            <a:endParaRPr lang="pl-PL" sz="3600" dirty="0" smtClean="0"/>
          </a:p>
          <a:p>
            <a:pPr>
              <a:buNone/>
            </a:pPr>
            <a:r>
              <a:rPr lang="pl-PL" sz="3600" dirty="0" smtClean="0"/>
              <a:t>     Na </a:t>
            </a:r>
            <a:r>
              <a:rPr lang="pl-PL" sz="3600" dirty="0"/>
              <a:t>te i inne podobne pytania powinien znać odpowiedź każdy </a:t>
            </a:r>
            <a:r>
              <a:rPr lang="pl-PL" sz="3600" dirty="0" err="1"/>
              <a:t>EkoEkspert</a:t>
            </a:r>
            <a:r>
              <a:rPr lang="pl-PL" sz="3600" dirty="0"/>
              <a:t>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Jednym z zadań było opracowanie szkolnego kodeksu postępowania z bateriami</a:t>
            </a:r>
            <a:r>
              <a:rPr lang="pl-PL" dirty="0" smtClean="0"/>
              <a:t>. Uczniowie </a:t>
            </a:r>
            <a:r>
              <a:rPr lang="pl-PL" dirty="0"/>
              <a:t>naszej szkoły ( klasa I- III Szkoła Podstawowa) wyszukali informacje o bateriach w czasopismach, Internecie oraz na podstawie własnych doświadczeń wybrali te informacje, które według nich są najważniejsze. Zwrócili uwagę na to, jak należy postępować z zużytymi bateriami oraz jak powinna wyglądać polityka placówki w tym zakresie. Baterie mają bardzo krótki żywot i szybko trafiają do kosza, a uwalniane z nich stanowią poważne zagrożenie. Traktując wszystkie baterie jako odpady niebezpieczne chronimy siebie i środowisko. Uczniowie zdobyte informacje </a:t>
            </a:r>
            <a:r>
              <a:rPr lang="pl-PL" dirty="0" smtClean="0"/>
              <a:t>przedstawili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dirty="0"/>
              <a:t>w formie graficznej.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46156" cy="452596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Utworzony </a:t>
            </a:r>
            <a:r>
              <a:rPr lang="pl-PL" b="1" dirty="0"/>
              <a:t>szkolny kodeks postępowania z bateriami zawiera </a:t>
            </a:r>
            <a:r>
              <a:rPr lang="pl-PL" b="1" dirty="0" smtClean="0"/>
              <a:t>następujące informacje</a:t>
            </a:r>
            <a:r>
              <a:rPr lang="pl-PL" b="1" dirty="0"/>
              <a:t>: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„Nie niszcz środowiska – zbieraj zużyte baterie”.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„Nigdy nie wyrzucaj zużytych baterii wraz z innymi odpadami”.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„Zużyte baterie pozostawiaj w specjalnie do tego przeznaczonych miejscach i punktach zbiorczych”.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„Punkty zbiorcze w przypadku baterii znajdują się w wielu placówkach oświatowych, obiektach handlowo - usługowych, urzędach”.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„Zwracaj uwagę na lokalne akcje organizowane w Twoim mieście, które umożliwiają pozbycie się baterii bez zagrożenia dla środowiska”. 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„Wszystkie zebrane baterie są segregowane i przekazywane do recyklingu lub unieszkodliwiane i odpowiednio składowane”.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/>
              <a:t>Szkolny kodeks postępowania z bateriami został umieszczony na tablicy informacyjnej w szkole. Z kodeksem zapoznali się wszyscy uczniowie naszej placówki, nauczyciele i rodzice</a:t>
            </a:r>
            <a:r>
              <a:rPr lang="pl-PL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ater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928</Words>
  <Application>Microsoft Office PowerPoint</Application>
  <PresentationFormat>Pokaz na ekranie (4:3)</PresentationFormat>
  <Paragraphs>81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Motyw pakietu Office</vt:lpstr>
      <vt:lpstr> Program  „Materia Baterii”  w Zespole Szkół Specjalnych  w Warcie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I ETAP - uzyskanie odznaki EkoEKSPERT </vt:lpstr>
      <vt:lpstr> Temat:    Postępowanie z zużytymi bateriami.  </vt:lpstr>
      <vt:lpstr>Prezentacja programu PowerPoint</vt:lpstr>
      <vt:lpstr>Przebieg: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II ETAP - uzyskanie odznaki EkoBadacza </vt:lpstr>
      <vt:lpstr>Prezentacja programu PowerPoint</vt:lpstr>
      <vt:lpstr> III Etap - uzyskanie odznaki EkoInspektora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Opracowali: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Materia Baterii w Zespole Szkół Specjalnych w Warcie</dc:title>
  <dc:creator>Windows User</dc:creator>
  <cp:lastModifiedBy>Bibliotekarz1</cp:lastModifiedBy>
  <cp:revision>45</cp:revision>
  <dcterms:created xsi:type="dcterms:W3CDTF">2015-05-31T09:29:24Z</dcterms:created>
  <dcterms:modified xsi:type="dcterms:W3CDTF">2015-06-09T11:28:06Z</dcterms:modified>
</cp:coreProperties>
</file>